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61" r:id="rId5"/>
    <p:sldId id="260" r:id="rId6"/>
    <p:sldId id="259" r:id="rId7"/>
    <p:sldId id="265" r:id="rId8"/>
    <p:sldId id="264" r:id="rId9"/>
    <p:sldId id="267" r:id="rId10"/>
    <p:sldId id="266" r:id="rId11"/>
    <p:sldId id="258" r:id="rId12"/>
    <p:sldId id="268" r:id="rId13"/>
    <p:sldId id="269" r:id="rId14"/>
    <p:sldId id="272" r:id="rId15"/>
    <p:sldId id="27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robot-help.ru/images/lego-mindstorms-ev3/models/education/small-robot-45544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robot-help.ru/images/lego-mindstorms-ev3/lessons/lesson-1/001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robot-help.ru/images/lego-mindstorms-ev3/lessons/lesson-1/00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robot-help.ru/images/lego-mindstorms-ev3/lessons/lesson-1/003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robot-help.ru/images/lego-mindstorms-ev3/lessons/lesson-1/00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hyperlink" Target="http://robot-help.ru/images/lego-mindstorms-ev3/lessons/lesson-1/005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robot-help.ru/images/lego-mindstorms-ev3/lessons/lesson-1/006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robot-help.ru/images/lego-mindstorms-ev3/lessons/lesson-1/007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robot-help.ru/images/lego-mindstorms-ev3/lessons/lesson-1/008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hyperlink" Target="http://robot-help.ru/images/lego-mindstorms-ev3/lessons/lesson-1/009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robot-help.ru/images/lego-mindstorms-ev3/lessons/lesson-1/010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robot-help.ru/images/lego-mindstorms-ev3/lessons/lesson-1/011.jp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robot-help.ru/images/lego-mindstorms-ev3/models/home/small-robot-31313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4235" y="1196752"/>
            <a:ext cx="5637010" cy="882119"/>
          </a:xfrm>
        </p:spPr>
        <p:txBody>
          <a:bodyPr/>
          <a:lstStyle/>
          <a:p>
            <a:pPr algn="ctr"/>
            <a:endParaRPr lang="ru-RU" b="1" i="1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5064" y="2276872"/>
            <a:ext cx="7175351" cy="13048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82880" indent="0" algn="ctr">
              <a:buNone/>
            </a:pPr>
            <a:r>
              <a:rPr lang="ru-RU" sz="3600" dirty="0">
                <a:effectLst/>
              </a:rPr>
              <a:t>Знакомство с </a:t>
            </a:r>
            <a:r>
              <a:rPr lang="ru-RU" sz="3600" dirty="0" smtClean="0">
                <a:effectLst/>
              </a:rPr>
              <a:t>конструктором </a:t>
            </a:r>
            <a:r>
              <a:rPr lang="ru-RU" sz="3600" dirty="0" err="1">
                <a:effectLst/>
              </a:rPr>
              <a:t>Lego</a:t>
            </a:r>
            <a:r>
              <a:rPr lang="ru-RU" sz="3600" dirty="0">
                <a:effectLst/>
              </a:rPr>
              <a:t> </a:t>
            </a:r>
            <a:r>
              <a:rPr lang="ru-RU" sz="3600" dirty="0" err="1">
                <a:effectLst/>
              </a:rPr>
              <a:t>mindstorms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1445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512511" cy="49699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err="1">
                <a:effectLst/>
              </a:rPr>
              <a:t>Lego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mindstorms</a:t>
            </a:r>
            <a:r>
              <a:rPr lang="ru-RU" sz="2400" dirty="0">
                <a:effectLst/>
              </a:rPr>
              <a:t> EV3 </a:t>
            </a:r>
            <a:r>
              <a:rPr lang="ru-RU" sz="2400" dirty="0" err="1">
                <a:effectLst/>
              </a:rPr>
              <a:t>Education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4" name="Рисунок 3" descr="small robot 45544">
            <a:hlinkClick r:id="rId2" tgtFrame="&quot;_blank&quot;" tooltip="&quot;Инструкция по сборке робота small-robot 45544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4752528" cy="4597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454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512511" cy="49699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effectLst/>
              </a:rPr>
              <a:t>Знакомство со средой программирования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412776"/>
            <a:ext cx="7488832" cy="12961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Первым делом загружаем среду программирования </a:t>
            </a:r>
            <a:r>
              <a:rPr lang="ru-RU" dirty="0" err="1"/>
              <a:t>Lego</a:t>
            </a:r>
            <a:r>
              <a:rPr lang="ru-RU" dirty="0"/>
              <a:t> </a:t>
            </a:r>
            <a:r>
              <a:rPr lang="ru-RU" dirty="0" err="1"/>
              <a:t>mindstorms</a:t>
            </a:r>
            <a:r>
              <a:rPr lang="ru-RU" dirty="0"/>
              <a:t> EV3. В главном меню программы выбираем: "</a:t>
            </a:r>
            <a:r>
              <a:rPr lang="ru-RU" b="1" dirty="0"/>
              <a:t>Файл" - "Новый проект"</a:t>
            </a:r>
            <a:r>
              <a:rPr lang="ru-RU" dirty="0"/>
              <a:t> или нажимаем "</a:t>
            </a:r>
            <a:r>
              <a:rPr lang="ru-RU" b="1" dirty="0"/>
              <a:t>+"</a:t>
            </a:r>
            <a:r>
              <a:rPr lang="ru-RU" dirty="0"/>
              <a:t>, показанный на рисунке стрелкой.</a:t>
            </a:r>
          </a:p>
          <a:p>
            <a:endParaRPr lang="ru-RU" dirty="0"/>
          </a:p>
        </p:txBody>
      </p:sp>
      <p:pic>
        <p:nvPicPr>
          <p:cNvPr id="4" name="Рисунок 3" descr="Создание проекта в среде программировани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38242"/>
            <a:ext cx="4573289" cy="33770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053289" y="6115334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593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14280" y="404664"/>
            <a:ext cx="7704856" cy="464169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одном проекте может находиться множество программ. Для того, чтобы проект корректно загружался в нашего робота </a:t>
            </a:r>
            <a:r>
              <a:rPr lang="ru-RU" u="sng" dirty="0"/>
              <a:t>необходимо в названии проекта и программ использовать только буквы латинского алфавита!</a:t>
            </a:r>
            <a:r>
              <a:rPr lang="ru-RU" dirty="0"/>
              <a:t> Давайте назовем наш проект </a:t>
            </a:r>
            <a:r>
              <a:rPr lang="ru-RU" b="1" dirty="0" err="1"/>
              <a:t>lessons</a:t>
            </a:r>
            <a:r>
              <a:rPr lang="ru-RU" dirty="0"/>
              <a:t> (уроки), а первую программу -</a:t>
            </a:r>
            <a:r>
              <a:rPr lang="ru-RU" b="1" dirty="0"/>
              <a:t>lesson-1</a:t>
            </a:r>
            <a:r>
              <a:rPr lang="ru-RU" dirty="0"/>
              <a:t> (урок-1). Для того, чтобы дать название проекту, воспользуемся главным меню программы:</a:t>
            </a:r>
            <a:r>
              <a:rPr lang="ru-RU" b="1" dirty="0"/>
              <a:t> "Файл" - "Сохранить проект как..."</a:t>
            </a:r>
            <a:r>
              <a:rPr lang="ru-RU" dirty="0"/>
              <a:t> Чтобы изменить название программы - следует сделать двойной щелчок мышью на её </a:t>
            </a:r>
            <a:r>
              <a:rPr lang="ru-RU" dirty="0" smtClean="0"/>
              <a:t>названии </a:t>
            </a:r>
            <a:r>
              <a:rPr lang="ru-RU" dirty="0"/>
              <a:t>(</a:t>
            </a:r>
            <a:r>
              <a:rPr lang="ru-RU" dirty="0" err="1"/>
              <a:t>program</a:t>
            </a:r>
            <a:r>
              <a:rPr lang="ru-RU" dirty="0"/>
              <a:t>) и вписать свое название.</a:t>
            </a:r>
          </a:p>
          <a:p>
            <a:r>
              <a:rPr lang="ru-RU" dirty="0"/>
              <a:t>Включим центральный блок нашего робота. Для этого нажмем на центральную (самую темную) кнопку блока. С помощью USB-кабеля, идущего в комплекте с конструктором, подключим робота к компьютеру. Успешное подключение робота отразится на вкладке аппаратных средств программного обеспечения EV3 в правом нижнем углу программы.</a:t>
            </a:r>
          </a:p>
          <a:p>
            <a:endParaRPr lang="ru-RU" dirty="0"/>
          </a:p>
        </p:txBody>
      </p:sp>
      <p:pic>
        <p:nvPicPr>
          <p:cNvPr id="4" name="Рисунок 3" descr="Подключение робота к среде программировани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48440"/>
            <a:ext cx="3816424" cy="12003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979113" y="5970077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5155" y="4970777"/>
            <a:ext cx="35968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Если подключение робота прошло успешно, то приступим к программированию и создадим нашу первую программу.</a:t>
            </a:r>
          </a:p>
        </p:txBody>
      </p:sp>
    </p:spTree>
    <p:extLst>
      <p:ext uri="{BB962C8B-B14F-4D97-AF65-F5344CB8AC3E}">
        <p14:creationId xmlns:p14="http://schemas.microsoft.com/office/powerpoint/2010/main" val="177740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48680"/>
            <a:ext cx="6512511" cy="49699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effectLst/>
              </a:rPr>
              <a:t>Наша первая программа!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268760"/>
            <a:ext cx="7560840" cy="3219044"/>
          </a:xfrm>
        </p:spPr>
        <p:txBody>
          <a:bodyPr>
            <a:normAutofit fontScale="92500"/>
          </a:bodyPr>
          <a:lstStyle/>
          <a:p>
            <a:r>
              <a:rPr lang="ru-RU" dirty="0"/>
              <a:t>Давайте научим нашего робота двигаться вперед на определенное расстояние. В нижней части экрана находится палитра программирования, каждому цвету палитры соответствуют различные группы программных блоков. Выберем зеленую палитру </a:t>
            </a:r>
            <a:r>
              <a:rPr lang="ru-RU" b="1" dirty="0"/>
              <a:t>"Действие"</a:t>
            </a:r>
            <a:r>
              <a:rPr lang="ru-RU" dirty="0"/>
              <a:t>. Она содержит блоки управления моторами, блок вывода информации на экран, блок управления звуком и кнопками контроллера EV3 (главного блока). Выберем блок "Рулевое управление и перетащим его в область программирования (центральная область программы).</a:t>
            </a:r>
          </a:p>
        </p:txBody>
      </p:sp>
      <p:pic>
        <p:nvPicPr>
          <p:cNvPr id="4" name="Рисунок 3" descr="Программный блок - Рулевое управлени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7" y="4487804"/>
            <a:ext cx="6223620" cy="15121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194379" y="6021288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40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992888" cy="244827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Каждая программа состоит из цепочки блоков, задающих определенное действие или проверяющих различные условия. Каждый блок имеет множество различных параметров. Первый, оранжевый блок с зеленым треугольником внутри называется - </a:t>
            </a:r>
            <a:r>
              <a:rPr lang="ru-RU" b="1" dirty="0"/>
              <a:t>"Начало"</a:t>
            </a:r>
            <a:r>
              <a:rPr lang="ru-RU" dirty="0"/>
              <a:t>. Именно с него начинается любая программа для нашего робота. Второй блок установили мы. Повторю - он называется </a:t>
            </a:r>
            <a:r>
              <a:rPr lang="ru-RU" b="1" dirty="0"/>
              <a:t>"Рулевое управление"</a:t>
            </a:r>
            <a:r>
              <a:rPr lang="ru-RU" dirty="0"/>
              <a:t>. Его назначение - одновременное управление двумя моторами.</a:t>
            </a:r>
          </a:p>
          <a:p>
            <a:endParaRPr lang="ru-RU" dirty="0"/>
          </a:p>
        </p:txBody>
      </p:sp>
      <p:pic>
        <p:nvPicPr>
          <p:cNvPr id="4" name="Рисунок 3" descr="Параметры блока Рулевое управлени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2563"/>
            <a:ext cx="4305300" cy="33813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135319" y="6163938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36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7848872" cy="61926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Но, если вы собирали робота по инструкции, предложенной выше, то, наверное, обратили внимание, что в ней отсутствует схема подключения моторов и датчиков. Настало время с этим разобраться. Блок EV3 имеет </a:t>
            </a:r>
            <a:r>
              <a:rPr lang="ru-RU" b="1" dirty="0"/>
              <a:t>4</a:t>
            </a:r>
            <a:r>
              <a:rPr lang="ru-RU" dirty="0"/>
              <a:t> порта, обозначенных цифрами: </a:t>
            </a:r>
            <a:r>
              <a:rPr lang="ru-RU" b="1" dirty="0"/>
              <a:t>1</a:t>
            </a:r>
            <a:r>
              <a:rPr lang="ru-RU" dirty="0"/>
              <a:t>, </a:t>
            </a:r>
            <a:r>
              <a:rPr lang="ru-RU" b="1" dirty="0"/>
              <a:t>2</a:t>
            </a:r>
            <a:r>
              <a:rPr lang="ru-RU" dirty="0"/>
              <a:t>, </a:t>
            </a:r>
            <a:r>
              <a:rPr lang="ru-RU" b="1" dirty="0"/>
              <a:t>3</a:t>
            </a:r>
            <a:r>
              <a:rPr lang="ru-RU" dirty="0"/>
              <a:t>, и </a:t>
            </a:r>
            <a:r>
              <a:rPr lang="ru-RU" b="1" dirty="0"/>
              <a:t>4</a:t>
            </a:r>
            <a:r>
              <a:rPr lang="ru-RU" dirty="0"/>
              <a:t>. Эти порты служат для подключения </a:t>
            </a:r>
            <a:r>
              <a:rPr lang="ru-RU" b="1" dirty="0"/>
              <a:t>только</a:t>
            </a:r>
            <a:r>
              <a:rPr lang="ru-RU" dirty="0"/>
              <a:t> датчиков. Для подключения моторов служат порты, обозначенные буквами</a:t>
            </a:r>
            <a:r>
              <a:rPr lang="ru-RU" dirty="0" smtClean="0"/>
              <a:t>: </a:t>
            </a:r>
            <a:r>
              <a:rPr lang="ru-RU" b="1" dirty="0" smtClean="0"/>
              <a:t>A</a:t>
            </a:r>
            <a:r>
              <a:rPr lang="ru-RU" dirty="0"/>
              <a:t>, </a:t>
            </a:r>
            <a:r>
              <a:rPr lang="ru-RU" b="1" dirty="0"/>
              <a:t>B</a:t>
            </a:r>
            <a:r>
              <a:rPr lang="ru-RU" dirty="0"/>
              <a:t>, </a:t>
            </a:r>
            <a:r>
              <a:rPr lang="ru-RU" b="1" dirty="0"/>
              <a:t>C</a:t>
            </a:r>
            <a:r>
              <a:rPr lang="ru-RU" dirty="0"/>
              <a:t> и </a:t>
            </a:r>
            <a:r>
              <a:rPr lang="ru-RU" b="1" dirty="0"/>
              <a:t>D</a:t>
            </a:r>
            <a:r>
              <a:rPr lang="ru-RU" dirty="0"/>
              <a:t>. Можно подключать моторы в любые свободные порты, предназначенные для них. Но в случае управляемой тележки рекомендовано подключать моторы в порты: </a:t>
            </a:r>
            <a:r>
              <a:rPr lang="ru-RU" b="1" dirty="0"/>
              <a:t>B</a:t>
            </a:r>
            <a:r>
              <a:rPr lang="ru-RU" dirty="0"/>
              <a:t> и </a:t>
            </a:r>
            <a:r>
              <a:rPr lang="ru-RU" b="1" dirty="0"/>
              <a:t>C</a:t>
            </a:r>
            <a:r>
              <a:rPr lang="ru-RU" dirty="0"/>
              <a:t>. Давайте сейчас возьмем два соединительных кабеля длиной 25 см, </a:t>
            </a:r>
            <a:r>
              <a:rPr lang="ru-RU" b="1" dirty="0"/>
              <a:t>левый мотор</a:t>
            </a:r>
            <a:r>
              <a:rPr lang="ru-RU" dirty="0"/>
              <a:t> подключим к порту </a:t>
            </a:r>
            <a:r>
              <a:rPr lang="ru-RU" b="1" dirty="0"/>
              <a:t>B</a:t>
            </a:r>
            <a:r>
              <a:rPr lang="ru-RU" dirty="0"/>
              <a:t>, а </a:t>
            </a:r>
            <a:r>
              <a:rPr lang="ru-RU" b="1" dirty="0"/>
              <a:t>правый</a:t>
            </a:r>
            <a:r>
              <a:rPr lang="ru-RU" dirty="0"/>
              <a:t>- к порту </a:t>
            </a:r>
            <a:r>
              <a:rPr lang="ru-RU" b="1" dirty="0"/>
              <a:t>C</a:t>
            </a:r>
            <a:r>
              <a:rPr lang="ru-RU" dirty="0"/>
              <a:t>. Именно это подключение выбрано по умолчанию в блоке "Рулевое управление". Специальная кнопка, обозначенная стрелкой, отвечает за режим работы блока. Для первой программы выберем режим: </a:t>
            </a:r>
            <a:r>
              <a:rPr lang="ru-RU" b="1" dirty="0"/>
              <a:t>"Включить на количество оборотов"</a:t>
            </a:r>
            <a:r>
              <a:rPr lang="ru-RU" dirty="0"/>
              <a:t>. Значение </a:t>
            </a:r>
            <a:r>
              <a:rPr lang="ru-RU" b="1" dirty="0"/>
              <a:t>0</a:t>
            </a:r>
            <a:r>
              <a:rPr lang="ru-RU" dirty="0"/>
              <a:t> под черной стрелочкой на блоке означает прямолинейное движение, когда оба мотора крутятся с одинаковой скоростью. Число </a:t>
            </a:r>
            <a:r>
              <a:rPr lang="ru-RU" b="1" dirty="0"/>
              <a:t>75</a:t>
            </a:r>
            <a:r>
              <a:rPr lang="ru-RU" dirty="0"/>
              <a:t> задает мощность моторов, чем больше это значение, тем быстрее поедет наш робот. Цифра </a:t>
            </a:r>
            <a:r>
              <a:rPr lang="ru-RU" b="1" dirty="0"/>
              <a:t>2</a:t>
            </a:r>
            <a:r>
              <a:rPr lang="ru-RU" dirty="0"/>
              <a:t> задает количество оборотов каждого из моторов, на которое они должны провернуться.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27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992888" cy="96928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Итак, наша первая программа готова. Загружаем ее в нашего робота. Для этого нажимаем </a:t>
            </a:r>
            <a:r>
              <a:rPr lang="ru-RU" dirty="0" err="1"/>
              <a:t>кнопку</a:t>
            </a:r>
            <a:r>
              <a:rPr lang="ru-RU" b="1" dirty="0" err="1"/>
              <a:t>"Загрузить</a:t>
            </a:r>
            <a:r>
              <a:rPr lang="ru-RU" b="1" dirty="0"/>
              <a:t>"</a:t>
            </a:r>
            <a:r>
              <a:rPr lang="ru-RU" dirty="0"/>
              <a:t> на вкладке аппаратных средств и отсоединяем USB-кабель от робота.</a:t>
            </a:r>
          </a:p>
          <a:p>
            <a:endParaRPr lang="ru-RU" dirty="0"/>
          </a:p>
        </p:txBody>
      </p:sp>
      <p:pic>
        <p:nvPicPr>
          <p:cNvPr id="4" name="Рисунок 3" descr="Загрузить программу в робот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728" y="1431713"/>
            <a:ext cx="33909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070901" y="2574713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16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59218" y="2952032"/>
            <a:ext cx="7848872" cy="11594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Устанавливаем робота на ровную поверхность. С помощью стрелок на блоке EV3 заходим в папку нашего проекта, выбираем программу </a:t>
            </a:r>
            <a:r>
              <a:rPr lang="ru-RU" b="1" dirty="0"/>
              <a:t>lesson-1</a:t>
            </a:r>
            <a:r>
              <a:rPr lang="ru-RU" dirty="0"/>
              <a:t> и центральной кнопкой блока EV3 запускаем ее на выполнение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" name="Рисунок 6" descr="Наш проект на экране блока EV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934" y="4050784"/>
            <a:ext cx="3240359" cy="23418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071765" y="4122812"/>
            <a:ext cx="16561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Поехали!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037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96944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effectLst/>
              </a:rPr>
              <a:t>Что в наборе? Классификация деталей, крепление деталей между собой, главный блок, моторы, датчики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412776"/>
            <a:ext cx="7776864" cy="302433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 descr="Балки конструктора Lego mindstorms">
            <a:hlinkClick r:id="rId2" tooltip="&quot;Балки конструктора Lego mindstorm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906" y="2132856"/>
            <a:ext cx="4768649" cy="39318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160231" y="6280770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71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620688"/>
            <a:ext cx="7776864" cy="183338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754832" y="4728020"/>
            <a:ext cx="4968552" cy="11492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Представленный </a:t>
            </a:r>
            <a:r>
              <a:rPr lang="ru-RU" dirty="0"/>
              <a:t>рисунок демонстрирует вам различные варианты соединения балок с помощью </a:t>
            </a:r>
            <a:r>
              <a:rPr lang="ru-RU" dirty="0" err="1"/>
              <a:t>пинов</a:t>
            </a:r>
            <a:r>
              <a:rPr lang="ru-RU" dirty="0"/>
              <a:t>. </a:t>
            </a:r>
          </a:p>
        </p:txBody>
      </p:sp>
      <p:pic>
        <p:nvPicPr>
          <p:cNvPr id="5" name="Рисунок 4" descr="Соединительные элементы конструктора Lego mindstorms">
            <a:hlinkClick r:id="rId2" tooltip="&quot;Соединительные элементы конструктора Lego mindstorm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022"/>
            <a:ext cx="5182850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821983" y="4009197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2</a:t>
            </a:r>
            <a:endParaRPr lang="ru-RU" dirty="0"/>
          </a:p>
        </p:txBody>
      </p:sp>
      <p:pic>
        <p:nvPicPr>
          <p:cNvPr id="8" name="Рисунок 7" descr="Пример соединения элементов в конструкторе Lego mindstorms">
            <a:hlinkClick r:id="rId4" tooltip="&quot;Пример соединения элементов в конструкторе Lego mindstorms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379" y="3242983"/>
            <a:ext cx="2713484" cy="259228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6429348" y="5877271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1471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776864" cy="1152128"/>
          </a:xfrm>
        </p:spPr>
        <p:txBody>
          <a:bodyPr>
            <a:normAutofit/>
          </a:bodyPr>
          <a:lstStyle/>
          <a:p>
            <a:r>
              <a:rPr lang="ru-RU" dirty="0" smtClean="0"/>
              <a:t>Коннекторы.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Коннекторы конструктора Lego mindstorms">
            <a:hlinkClick r:id="rId2" tooltip="&quot;Коннекторы конструктора Lego mindstorm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95837"/>
            <a:ext cx="5256584" cy="132952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146339" y="2245970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4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700692" y="2647102"/>
            <a:ext cx="7776864" cy="20780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/>
              <a:t>шестерны</a:t>
            </a:r>
            <a:endParaRPr lang="ru-RU" dirty="0"/>
          </a:p>
        </p:txBody>
      </p:sp>
      <p:pic>
        <p:nvPicPr>
          <p:cNvPr id="8" name="Рисунок 7" descr="Шестерни конструктора Lego mindstorms">
            <a:hlinkClick r:id="rId4" tooltip="&quot;Шестерни конструктора Lego mindstorms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236" y="3633604"/>
            <a:ext cx="4163987" cy="18116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155351" y="6165304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05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47564" y="404664"/>
            <a:ext cx="7848872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колеса </a:t>
            </a:r>
            <a:r>
              <a:rPr lang="ru-RU" dirty="0"/>
              <a:t>и </a:t>
            </a:r>
            <a:r>
              <a:rPr lang="ru-RU" dirty="0" smtClean="0"/>
              <a:t>гусеницы</a:t>
            </a:r>
            <a:endParaRPr lang="ru-RU" dirty="0"/>
          </a:p>
        </p:txBody>
      </p:sp>
      <p:pic>
        <p:nvPicPr>
          <p:cNvPr id="4" name="Рисунок 3" descr="Колеса и гусеницы конструктора Lego mindstorms">
            <a:hlinkClick r:id="rId2" tooltip="&quot;Колеса и гусеницы конструктора Lego mindstorm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81" y="1147762"/>
            <a:ext cx="3079228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138227" y="2997308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6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99591" y="3371191"/>
            <a:ext cx="7344816" cy="854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3"/>
            <a:endParaRPr lang="ru-RU" dirty="0"/>
          </a:p>
        </p:txBody>
      </p:sp>
      <p:pic>
        <p:nvPicPr>
          <p:cNvPr id="7" name="Рисунок 6" descr="Декоративные детали конструктора Lego mindstorms">
            <a:hlinkClick r:id="rId4" tooltip="&quot;Декоративные детали конструктора Lego mindstorms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109" y="4186297"/>
            <a:ext cx="3733007" cy="20304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4127286" y="6216720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58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8001272" cy="1656184"/>
          </a:xfrm>
        </p:spPr>
        <p:txBody>
          <a:bodyPr>
            <a:normAutofit/>
          </a:bodyPr>
          <a:lstStyle/>
          <a:p>
            <a:r>
              <a:rPr lang="ru-RU" dirty="0" smtClean="0"/>
              <a:t>большой мотор.</a:t>
            </a:r>
            <a:endParaRPr lang="ru-RU" dirty="0"/>
          </a:p>
        </p:txBody>
      </p:sp>
      <p:pic>
        <p:nvPicPr>
          <p:cNvPr id="4" name="Рисунок 3" descr="Большой мотор конструктора Lego mindstorms">
            <a:hlinkClick r:id="rId2" tooltip="&quot;Большой мотор конструктора Lego mindstorm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36395"/>
            <a:ext cx="3312368" cy="17902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683568" y="3675673"/>
            <a:ext cx="7929264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 </a:t>
            </a:r>
            <a:r>
              <a:rPr lang="ru-RU" dirty="0"/>
              <a:t>средний </a:t>
            </a:r>
            <a:r>
              <a:rPr lang="ru-RU" dirty="0" smtClean="0"/>
              <a:t>мотор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06398" y="3306341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8</a:t>
            </a:r>
            <a:endParaRPr lang="ru-RU" dirty="0"/>
          </a:p>
        </p:txBody>
      </p:sp>
      <p:pic>
        <p:nvPicPr>
          <p:cNvPr id="8" name="Рисунок 7" descr="Средний мотор конструктора Lego mindstorms">
            <a:hlinkClick r:id="rId4" tooltip="&quot;Средний мотор конструктора Lego mindstorms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013176"/>
            <a:ext cx="2036812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214427" y="6093296"/>
            <a:ext cx="8675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375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46669"/>
            <a:ext cx="7848872" cy="1656184"/>
          </a:xfrm>
        </p:spPr>
        <p:txBody>
          <a:bodyPr>
            <a:normAutofit/>
          </a:bodyPr>
          <a:lstStyle/>
          <a:p>
            <a:r>
              <a:rPr lang="ru-RU" dirty="0" smtClean="0"/>
              <a:t>Датчики.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Датчики конструктора Lego mindstorms">
            <a:hlinkClick r:id="rId2" tooltip="&quot;Датчики конструктора Lego mindstorm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00910"/>
            <a:ext cx="5763941" cy="17632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150853" y="3059668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10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83568" y="3429000"/>
            <a:ext cx="7917668" cy="1418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главный </a:t>
            </a:r>
            <a:r>
              <a:rPr lang="ru-RU" dirty="0"/>
              <a:t>блок EV3. </a:t>
            </a:r>
          </a:p>
        </p:txBody>
      </p:sp>
      <p:pic>
        <p:nvPicPr>
          <p:cNvPr id="8" name="Рисунок 7" descr="Основной модуль конструктора Lego mindstorms">
            <a:hlinkClick r:id="rId4" tooltip="&quot;Основной модуль конструктора Lego mindstorms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833" y="4020094"/>
            <a:ext cx="3449960" cy="228385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712715" y="6339635"/>
            <a:ext cx="1002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 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02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512511" cy="85703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effectLst/>
              </a:rPr>
              <a:t>Собираем робота, с помощью которого будем изучать данный курс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412776"/>
            <a:ext cx="7560840" cy="532859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Настало время - собрать нашего первого робота.</a:t>
            </a:r>
          </a:p>
          <a:p>
            <a:r>
              <a:rPr lang="ru-RU" dirty="0"/>
              <a:t>На первом этапе конструкция нашего робота будет следующей: </a:t>
            </a:r>
          </a:p>
          <a:p>
            <a:pPr lvl="0"/>
            <a:r>
              <a:rPr lang="ru-RU" dirty="0"/>
              <a:t>Два больших мотора, для того чтобы мы смогли научить нашего робота поворачивать</a:t>
            </a:r>
          </a:p>
          <a:p>
            <a:pPr lvl="0"/>
            <a:r>
              <a:rPr lang="ru-RU" dirty="0"/>
              <a:t>Два ведущих колеса, на которые будут передаваться усилия моторов.</a:t>
            </a:r>
          </a:p>
          <a:p>
            <a:pPr lvl="0"/>
            <a:r>
              <a:rPr lang="ru-RU" dirty="0"/>
              <a:t>Одно свободно вращающееся колесо или шаровая опора, которая будет придавать устойчивость нашему роботу.</a:t>
            </a:r>
          </a:p>
          <a:p>
            <a:pPr lvl="0"/>
            <a:r>
              <a:rPr lang="ru-RU" dirty="0"/>
              <a:t>Один главный блок EV3, который будет хранить  и выполнять нашу программу.</a:t>
            </a:r>
          </a:p>
          <a:p>
            <a:pPr lvl="0"/>
            <a:r>
              <a:rPr lang="ru-RU" dirty="0"/>
              <a:t>Некоторое количество деталей для придания конструкции законченного вида.</a:t>
            </a:r>
          </a:p>
          <a:p>
            <a:r>
              <a:rPr lang="ru-RU" dirty="0"/>
              <a:t>Такой простейший робот называется роботом-тележкой.</a:t>
            </a:r>
          </a:p>
          <a:p>
            <a:r>
              <a:rPr lang="ru-RU" dirty="0"/>
              <a:t>Вы можете попробовать поэкспериментировать или собрать робота по предложенной инструкции в зависимости от версии вашего набора EV3: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26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5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8031" y="735822"/>
            <a:ext cx="6512511" cy="49699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err="1">
                <a:effectLst/>
              </a:rPr>
              <a:t>Lego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mindstorms</a:t>
            </a:r>
            <a:r>
              <a:rPr lang="ru-RU" sz="2400" dirty="0">
                <a:effectLst/>
              </a:rPr>
              <a:t> EV3 </a:t>
            </a:r>
            <a:r>
              <a:rPr lang="ru-RU" sz="2400" dirty="0" err="1">
                <a:effectLst/>
              </a:rPr>
              <a:t>Home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4" name="Рисунок 3" descr="small robot 31313">
            <a:hlinkClick r:id="rId2" tgtFrame="&quot;_blank&quot;" tooltip="&quot;Инструкция по сборке робота small-robot 31313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4741118" cy="45971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473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159</TotalTime>
  <Words>341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Georgia</vt:lpstr>
      <vt:lpstr>Trebuchet MS</vt:lpstr>
      <vt:lpstr>Воздушный поток</vt:lpstr>
      <vt:lpstr>Знакомство с конструктором Lego mindstorms</vt:lpstr>
      <vt:lpstr>Что в наборе? Классификация деталей, крепление деталей между собой, главный блок, моторы, датчики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Собираем робота, с помощью которого будем изучать данный курс</vt:lpstr>
      <vt:lpstr>Lego mindstorms EV3 Home </vt:lpstr>
      <vt:lpstr>Lego mindstorms EV3 Education </vt:lpstr>
      <vt:lpstr>Знакомство со средой программирования</vt:lpstr>
      <vt:lpstr>Презентация PowerPoint</vt:lpstr>
      <vt:lpstr>Наша первая программа!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Deonis</dc:creator>
  <cp:lastModifiedBy>Зам</cp:lastModifiedBy>
  <cp:revision>14</cp:revision>
  <dcterms:created xsi:type="dcterms:W3CDTF">2017-01-24T11:28:04Z</dcterms:created>
  <dcterms:modified xsi:type="dcterms:W3CDTF">2022-09-02T11:04:06Z</dcterms:modified>
</cp:coreProperties>
</file>